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chi Kumari" initials="SK" lastIdx="1" clrIdx="0">
    <p:extLst>
      <p:ext uri="{19B8F6BF-5375-455C-9EA6-DF929625EA0E}">
        <p15:presenceInfo xmlns:p15="http://schemas.microsoft.com/office/powerpoint/2012/main" userId="d95a525f7bea70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F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8739-8609-5009-B6B7-A5296A3D9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4A100-65FB-0219-300D-0B1F2B5B8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B0602-A03D-9FA8-F388-DFA85875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BBE4-6243-4E1D-BC4E-B95186C650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E3BAF-C2CB-F246-2071-5F340E99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B85BC-F89C-400C-5939-F34943E96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6B1CA-91CF-4554-8ACC-85B82CC70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66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BC63-D7CA-5CE8-B934-2D4A09A7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DA7E82-39D6-8E6F-6F37-8867096A8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D997D-5D47-83A7-59D3-6F1628214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BBE4-6243-4E1D-BC4E-B95186C650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17CF8-C2A3-5D0F-1648-160A726C5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3B9A3-62B4-6D01-5C93-A33D3C90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6B1CA-91CF-4554-8ACC-85B82CC70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448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83C8B0-9EEC-0E7F-E845-CCCDF85174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58FB7-9122-9190-47FA-FDCF7C2D7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048FB-F25A-8265-C753-C5AA7472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BBE4-6243-4E1D-BC4E-B95186C650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DFC1A-4821-99D9-49B6-712BBD3DC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DDC1F-416B-4071-697A-02E4A852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6B1CA-91CF-4554-8ACC-85B82CC70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620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13ED-43C1-386F-953D-D9ECD000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594DA-04CF-1599-05D0-C32E29F9F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DAA33-804A-F34F-1A40-0C0031994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BBE4-6243-4E1D-BC4E-B95186C650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8122B-5DBF-7C1C-083A-AAF87142C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4190A-A0C3-35D4-40C8-A6A874CF8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6B1CA-91CF-4554-8ACC-85B82CC70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6066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F4FE0-F3C5-E9C5-C7C3-454E8182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C6356-0872-012D-309C-51FC00133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95B70-817F-7CD9-C4FC-2D700B3E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BBE4-6243-4E1D-BC4E-B95186C650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D1463-4549-1318-3363-6A83C930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34FB8-3422-6C75-0284-6011C8E21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6B1CA-91CF-4554-8ACC-85B82CC70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3719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D200F-CD61-64A6-E681-79131A36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5707B-2159-D23E-AF52-AAF6BB0F9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808F7-C4E4-15B4-9A59-FCC1B3E21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B7543-16D1-3523-3FEC-58B878B39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BBE4-6243-4E1D-BC4E-B95186C650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9C77B4-7B5B-B04C-1F11-88737512A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9F56D-75CA-7489-309F-92CA2BAFD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6B1CA-91CF-4554-8ACC-85B82CC70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15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0407-BEB5-B62A-9E62-7DD2EF126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5AA1C-EDF6-752E-0DC7-F2B275D74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83A52-33AB-D6B8-77D7-B07839FFE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FF3CA-25E6-1316-2D12-BEA585A8A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372F54-9536-EA67-52D9-9EFB4EB3EA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ECE33D-B2C2-CA28-78EA-2A3EE39D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BBE4-6243-4E1D-BC4E-B95186C650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D90085-5C28-0267-67AF-99E1A3C18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BD42F3-FA25-42E8-7CEA-DA3D632FA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6B1CA-91CF-4554-8ACC-85B82CC70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892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7907-6AB7-44CB-2510-E030FF35D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894DC-7CA7-C6CE-C81F-ED90F5A8E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BBE4-6243-4E1D-BC4E-B95186C650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DD171D-856A-DBCB-FE1D-AC8853ECF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DDCA9-50DD-3298-82F0-DA4F296C5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6B1CA-91CF-4554-8ACC-85B82CC70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360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2CDCEE-212F-A37B-7FF8-146B962CC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BBE4-6243-4E1D-BC4E-B95186C650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ED7D0C-A15F-07A9-7E34-90FEE67CD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767C5-25C1-05E2-5154-23FF23DF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6B1CA-91CF-4554-8ACC-85B82CC70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786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33019-94E0-5F09-CF42-DA99AA9D3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65285-1BBF-CF24-8A47-5423FC805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3A925-1AA2-BB78-BA45-FB53679AF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A06D4-233A-EF94-7D83-4325CEEFB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BBE4-6243-4E1D-BC4E-B95186C650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84A8D-0F17-0BC6-A4A7-A375CC8E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8D147-C895-B025-BC78-401DF24D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6B1CA-91CF-4554-8ACC-85B82CC70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2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236F0-B4E5-6C5E-EB20-A0011095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D921C4-F3AF-5616-6ED7-15C92FDB6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7E1B3-54B3-6010-AA16-8A749A70B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C7568-FA78-74D5-6276-3F472C10C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BBE4-6243-4E1D-BC4E-B95186C650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34D8B8-229B-DB43-9516-C78C465B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68957-E709-3427-C7A4-FEBE7CE8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6B1CA-91CF-4554-8ACC-85B82CC70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32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296181-F02C-871D-1156-462EDD4D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7EEAB-4F8A-CC52-AA08-9B3F3F43A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DD725-2E1C-77E0-0CBA-6AC12F75C8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9BBE4-6243-4E1D-BC4E-B95186C650D7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2C178-4C7B-92C0-E90E-CA9780697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BDD9A-A6EF-4A93-2F6F-E9F538491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6B1CA-91CF-4554-8ACC-85B82CC70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255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DBD5889C-D9F9-F5AE-CBB7-AFC1ED216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DED095-E79F-23D0-42F7-0E2982E79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286"/>
            <a:ext cx="9144000" cy="2387600"/>
          </a:xfrm>
        </p:spPr>
        <p:txBody>
          <a:bodyPr/>
          <a:lstStyle/>
          <a:p>
            <a:r>
              <a:rPr lang="en-IN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Spider robot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1D2DB-C3AF-DD86-455F-960CB19E4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198914" y="4777696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</a:t>
            </a:r>
          </a:p>
          <a:p>
            <a:r>
              <a:rPr lang="en-IN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Harshit Pathak 8 ‘B’</a:t>
            </a:r>
          </a:p>
          <a:p>
            <a: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</a:p>
          <a:p>
            <a:r>
              <a:rPr lang="en-IN" dirty="0" err="1">
                <a:solidFill>
                  <a:srgbClr val="22FC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Rounak</a:t>
            </a:r>
            <a:r>
              <a:rPr lang="en-IN" dirty="0">
                <a:solidFill>
                  <a:srgbClr val="22FC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Vishwakarma 8 ‘B</a:t>
            </a:r>
            <a:r>
              <a:rPr lang="en-IN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77556-C069-E5B7-5D29-B83E1D6752EB}"/>
              </a:ext>
            </a:extLst>
          </p:cNvPr>
          <p:cNvSpPr txBox="1"/>
          <p:nvPr/>
        </p:nvSpPr>
        <p:spPr>
          <a:xfrm>
            <a:off x="9133342" y="245286"/>
            <a:ext cx="3058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School Name – </a:t>
            </a:r>
            <a:r>
              <a:rPr lang="en-US" sz="20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s.v.m</a:t>
            </a:r>
            <a:r>
              <a:rPr lang="en-US" sz="20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sinidih</a:t>
            </a:r>
            <a:endParaRPr lang="en-IN" sz="20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46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172A3155-C2CD-92D3-047B-A0B114011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48B207-9DD7-43EA-35B4-BC276269E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8640" y="467762"/>
            <a:ext cx="4508242" cy="1325563"/>
          </a:xfrm>
        </p:spPr>
        <p:txBody>
          <a:bodyPr>
            <a:noAutofit/>
          </a:bodyPr>
          <a:lstStyle/>
          <a:p>
            <a:r>
              <a:rPr lang="en-I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Our Resources</a:t>
            </a:r>
          </a:p>
        </p:txBody>
      </p:sp>
      <p:pic>
        <p:nvPicPr>
          <p:cNvPr id="11272" name="Picture 8" descr="See the source image">
            <a:extLst>
              <a:ext uri="{FF2B5EF4-FFF2-40B4-BE49-F238E27FC236}">
                <a16:creationId xmlns:a16="http://schemas.microsoft.com/office/drawing/2014/main" id="{7ACF56C7-8FB0-7FE4-3FB1-0821BDFEC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15" y="1384689"/>
            <a:ext cx="4103136" cy="227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See the source image">
            <a:extLst>
              <a:ext uri="{FF2B5EF4-FFF2-40B4-BE49-F238E27FC236}">
                <a16:creationId xmlns:a16="http://schemas.microsoft.com/office/drawing/2014/main" id="{64972E11-1478-A826-2619-EF965E5A1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566" y="2058497"/>
            <a:ext cx="3551852" cy="120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See the source image">
            <a:extLst>
              <a:ext uri="{FF2B5EF4-FFF2-40B4-BE49-F238E27FC236}">
                <a16:creationId xmlns:a16="http://schemas.microsoft.com/office/drawing/2014/main" id="{5193507F-DCFD-5AA9-23BB-99BC43A9B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542" y="1713587"/>
            <a:ext cx="2422850" cy="221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See the source image">
            <a:extLst>
              <a:ext uri="{FF2B5EF4-FFF2-40B4-BE49-F238E27FC236}">
                <a16:creationId xmlns:a16="http://schemas.microsoft.com/office/drawing/2014/main" id="{11E9A27F-3054-5FAF-E97A-D0857B01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11" y="3429000"/>
            <a:ext cx="2433733" cy="219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See the source image">
            <a:extLst>
              <a:ext uri="{FF2B5EF4-FFF2-40B4-BE49-F238E27FC236}">
                <a16:creationId xmlns:a16="http://schemas.microsoft.com/office/drawing/2014/main" id="{6B9CCCAE-B7AB-46A9-D738-D8A70DA13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41" y="3598442"/>
            <a:ext cx="1967204" cy="196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4" name="Picture 20" descr="See the source image">
            <a:extLst>
              <a:ext uri="{FF2B5EF4-FFF2-40B4-BE49-F238E27FC236}">
                <a16:creationId xmlns:a16="http://schemas.microsoft.com/office/drawing/2014/main" id="{14055CE7-5113-0CF6-7127-BA2F9F358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155" y="3664209"/>
            <a:ext cx="2138038" cy="197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058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48E2DB26-E784-9CF9-CA7C-8C58DBD30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7"/>
            <a:ext cx="12192000" cy="68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30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72376435-7FF3-A5DC-41D4-170A51532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F5C9A2-FFA0-3BE9-72BA-C069E89C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Hi! My name is Agent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spidy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1 21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1BA82-1B5E-9CF0-EF85-0203A4EF7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created by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Rounak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Harshit. </a:t>
            </a:r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spider robot pet. </a:t>
            </a:r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can dance, I can walk, And I can be your pet friend.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Know about me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659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4C07F546-44FB-A92A-304C-6BCAE4113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3E0B0-4AB1-84C7-DF28-0EFE2A90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Components:-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FA62-4CDD-7AF5-02B0-BB5AD0F66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Nano board</a:t>
            </a:r>
          </a:p>
          <a:p>
            <a:pPr marL="514350" indent="-514350">
              <a:buAutoNum type="arabicPeriod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Nano I/O Expansion Board</a:t>
            </a:r>
          </a:p>
          <a:p>
            <a:pPr marL="514350" indent="-514350">
              <a:buAutoNum type="arabicPeriod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 Motors 12 piece</a:t>
            </a:r>
          </a:p>
          <a:p>
            <a:pPr marL="514350" indent="-514350">
              <a:buAutoNum type="arabicPeriod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Bluetooth module HC-05</a:t>
            </a:r>
          </a:p>
          <a:p>
            <a:pPr marL="514350" indent="-514350">
              <a:buAutoNum type="arabicPeriod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Jumper cable</a:t>
            </a:r>
          </a:p>
          <a:p>
            <a:pPr marL="514350" indent="-514350">
              <a:buAutoNum type="arabicPeriod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volt Battery</a:t>
            </a:r>
          </a:p>
          <a:p>
            <a:pPr marL="514350" indent="-514350">
              <a:buAutoNum type="arabicPeriod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printed structure</a:t>
            </a:r>
          </a:p>
          <a:p>
            <a:pPr marL="514350" indent="-514350">
              <a:buAutoNum type="arabicPeriod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light 2 piece</a:t>
            </a:r>
          </a:p>
          <a:p>
            <a:pPr marL="0" indent="0">
              <a:buNone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   And my Jarvis code</a:t>
            </a:r>
          </a:p>
        </p:txBody>
      </p:sp>
    </p:spTree>
    <p:extLst>
      <p:ext uri="{BB962C8B-B14F-4D97-AF65-F5344CB8AC3E}">
        <p14:creationId xmlns:p14="http://schemas.microsoft.com/office/powerpoint/2010/main" val="48731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33E94CC6-C08E-8506-3F79-821A729FB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ee the source image">
            <a:extLst>
              <a:ext uri="{FF2B5EF4-FFF2-40B4-BE49-F238E27FC236}">
                <a16:creationId xmlns:a16="http://schemas.microsoft.com/office/drawing/2014/main" id="{AE02C5C0-099D-6DB5-6EB4-10C73FF62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78" y="4226767"/>
            <a:ext cx="3303814" cy="263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C17504-133A-62C6-C192-60F5D6D44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Lets briefly Know about</a:t>
            </a:r>
            <a:b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components:-</a:t>
            </a:r>
            <a:endParaRPr lang="en-IN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AEC07-5066-6A3E-F3E9-7CDCEA047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nano</a:t>
            </a:r>
            <a:r>
              <a:rPr lang="en-IN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The Arduino Nano is a small, complete and breadboard friendly board based on the ATmega328P microchip released in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2008. The board is equipped with sets of digital and </a:t>
            </a:r>
            <a:r>
              <a:rPr lang="en-IN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analog</a:t>
            </a:r>
            <a:r>
              <a:rPr lang="en-IN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Input/Output (I/O) pins that may be interfaced to various expansion boards (shields) and other circuits. The board has 14 digital I/O pins, (six capable of PWM output), 6 </a:t>
            </a:r>
            <a:r>
              <a:rPr lang="en-IN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analog</a:t>
            </a:r>
            <a:r>
              <a:rPr lang="en-IN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I/O pins, and is programmable with the Arduino IDE (Integrated Development Environment), via a type-B mini-USB cable.</a:t>
            </a:r>
            <a:endParaRPr 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15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 descr="See the source image">
            <a:extLst>
              <a:ext uri="{FF2B5EF4-FFF2-40B4-BE49-F238E27FC236}">
                <a16:creationId xmlns:a16="http://schemas.microsoft.com/office/drawing/2014/main" id="{4387F3A5-56DE-82A4-E298-C2C9F56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233" y="0"/>
            <a:ext cx="89667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B5C32-6F86-C86D-9586-56CFF0BCA3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34838" y="1604963"/>
            <a:ext cx="157162" cy="85725"/>
          </a:xfrm>
        </p:spPr>
        <p:txBody>
          <a:bodyPr>
            <a:normAutofit fontScale="90000"/>
          </a:bodyPr>
          <a:lstStyle/>
          <a:p>
            <a:r>
              <a:rPr lang="en-IN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7D40C-B013-D228-6AC6-D6B8F14F5B4D}"/>
              </a:ext>
            </a:extLst>
          </p:cNvPr>
          <p:cNvSpPr txBox="1"/>
          <p:nvPr/>
        </p:nvSpPr>
        <p:spPr>
          <a:xfrm>
            <a:off x="606489" y="444998"/>
            <a:ext cx="112964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I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IN" sz="2800" b="1" dirty="0"/>
              <a:t>Arduino nano I/O expansion board :- </a:t>
            </a:r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an expansion shield for Arduino</a:t>
            </a:r>
          </a:p>
          <a:p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Nano. That provides 14 I/O pin (servo type with GND, power and signal) 8 </a:t>
            </a:r>
          </a:p>
          <a:p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Analog pin with power output and GND, 6 PWM pin for servo, pin 1 servo </a:t>
            </a:r>
          </a:p>
          <a:p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input, 12C Expansion pin. It is basically for connect servo pin easily. </a:t>
            </a:r>
          </a:p>
        </p:txBody>
      </p:sp>
      <p:pic>
        <p:nvPicPr>
          <p:cNvPr id="5130" name="Picture 10" descr="See the source image">
            <a:extLst>
              <a:ext uri="{FF2B5EF4-FFF2-40B4-BE49-F238E27FC236}">
                <a16:creationId xmlns:a16="http://schemas.microsoft.com/office/drawing/2014/main" id="{C8C25424-CA7B-42D1-F0CC-0D7B376C7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5877"/>
            <a:ext cx="3225232" cy="321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333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93B5AE92-513D-1177-5328-B6615183F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e the source image">
            <a:extLst>
              <a:ext uri="{FF2B5EF4-FFF2-40B4-BE49-F238E27FC236}">
                <a16:creationId xmlns:a16="http://schemas.microsoft.com/office/drawing/2014/main" id="{C7BB9EE4-E996-8FB8-9486-745E9E02D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167" y="4469291"/>
            <a:ext cx="2377752" cy="237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504A31-464E-A076-DF6B-2CDC3650E557}"/>
              </a:ext>
            </a:extLst>
          </p:cNvPr>
          <p:cNvSpPr txBox="1"/>
          <p:nvPr/>
        </p:nvSpPr>
        <p:spPr>
          <a:xfrm>
            <a:off x="989045" y="79310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FB2C0-5D7C-C2A8-6E47-B779E1FE7EE6}"/>
              </a:ext>
            </a:extLst>
          </p:cNvPr>
          <p:cNvSpPr txBox="1"/>
          <p:nvPr/>
        </p:nvSpPr>
        <p:spPr>
          <a:xfrm>
            <a:off x="491581" y="531844"/>
            <a:ext cx="112088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3. Servo motor :- Servo motors are part of a closed-loop system and are </a:t>
            </a:r>
          </a:p>
          <a:p>
            <a:r>
              <a:rPr lang="en-IN" sz="2800" dirty="0">
                <a:solidFill>
                  <a:srgbClr val="FFFF00"/>
                </a:solidFill>
              </a:rPr>
              <a:t>Comprised of several parts namely a control circuit, servo motor, shaft,</a:t>
            </a:r>
          </a:p>
          <a:p>
            <a:r>
              <a:rPr lang="en-IN" sz="2800" dirty="0">
                <a:solidFill>
                  <a:srgbClr val="FFFF00"/>
                </a:solidFill>
              </a:rPr>
              <a:t>Potentiometer, drive gears, amplifier and either an encoder or resolver.</a:t>
            </a:r>
          </a:p>
          <a:p>
            <a:r>
              <a:rPr lang="en-IN" sz="2800" dirty="0">
                <a:solidFill>
                  <a:srgbClr val="FFFF00"/>
                </a:solidFill>
              </a:rPr>
              <a:t>The output shaft of this motor can be moved to a particular angle, position</a:t>
            </a:r>
          </a:p>
          <a:p>
            <a:r>
              <a:rPr lang="en-IN" sz="2800" dirty="0">
                <a:solidFill>
                  <a:srgbClr val="FFFF00"/>
                </a:solidFill>
              </a:rPr>
              <a:t>And velocity that a regular motor does not have. The servo motor utilizes a</a:t>
            </a:r>
          </a:p>
          <a:p>
            <a:r>
              <a:rPr lang="en-IN" sz="2800" dirty="0">
                <a:solidFill>
                  <a:srgbClr val="FFFF00"/>
                </a:solidFill>
              </a:rPr>
              <a:t>Regular motor and couples it with a sensor for positional feedback. The</a:t>
            </a:r>
          </a:p>
          <a:p>
            <a:r>
              <a:rPr lang="en-IN" sz="2800" dirty="0">
                <a:solidFill>
                  <a:srgbClr val="FFFF00"/>
                </a:solidFill>
              </a:rPr>
              <a:t>Motor is controlled with an electric signal, either </a:t>
            </a:r>
            <a:r>
              <a:rPr lang="en-IN" sz="2800" dirty="0" err="1">
                <a:solidFill>
                  <a:srgbClr val="FFFF00"/>
                </a:solidFill>
              </a:rPr>
              <a:t>analog</a:t>
            </a:r>
            <a:r>
              <a:rPr lang="en-IN" sz="2800" dirty="0">
                <a:solidFill>
                  <a:srgbClr val="FFFF00"/>
                </a:solidFill>
              </a:rPr>
              <a:t> or digital, which </a:t>
            </a:r>
          </a:p>
          <a:p>
            <a:r>
              <a:rPr lang="en-IN" sz="2800" dirty="0">
                <a:solidFill>
                  <a:srgbClr val="FFFF00"/>
                </a:solidFill>
              </a:rPr>
              <a:t>Determines the amount of movement which represents the final command </a:t>
            </a:r>
          </a:p>
          <a:p>
            <a:r>
              <a:rPr lang="en-IN" sz="2800" dirty="0">
                <a:solidFill>
                  <a:srgbClr val="FFFF00"/>
                </a:solidFill>
              </a:rPr>
              <a:t>Position for the shaft. Basically it is for my movement. </a:t>
            </a:r>
          </a:p>
        </p:txBody>
      </p:sp>
    </p:spTree>
    <p:extLst>
      <p:ext uri="{BB962C8B-B14F-4D97-AF65-F5344CB8AC3E}">
        <p14:creationId xmlns:p14="http://schemas.microsoft.com/office/powerpoint/2010/main" val="882533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653C02A5-1386-F874-37DC-F84C03EA4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143E87-FEAB-2E70-3D25-590878F10898}"/>
              </a:ext>
            </a:extLst>
          </p:cNvPr>
          <p:cNvSpPr txBox="1"/>
          <p:nvPr/>
        </p:nvSpPr>
        <p:spPr>
          <a:xfrm>
            <a:off x="746449" y="643812"/>
            <a:ext cx="1137234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en-IN" sz="2800" b="1" dirty="0"/>
              <a:t>Bluetooth Module HC-05 :- </a:t>
            </a:r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HC-05 is a Bluetooth module which is designed</a:t>
            </a:r>
          </a:p>
          <a:p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wireless communication. It is used for many applications like wireless</a:t>
            </a:r>
          </a:p>
          <a:p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Headset, game controllers, wireless mouse and many more. It range up to</a:t>
            </a:r>
          </a:p>
          <a:p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&lt;100m. It is for control me with smart phone.</a:t>
            </a:r>
          </a:p>
        </p:txBody>
      </p:sp>
      <p:pic>
        <p:nvPicPr>
          <p:cNvPr id="7172" name="Picture 4" descr="See the source image">
            <a:extLst>
              <a:ext uri="{FF2B5EF4-FFF2-40B4-BE49-F238E27FC236}">
                <a16:creationId xmlns:a16="http://schemas.microsoft.com/office/drawing/2014/main" id="{DB0D691E-80FF-6C12-3E4B-99BFCA850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420" y="2093647"/>
            <a:ext cx="2560579" cy="230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845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8359F44A-2C61-D7B6-34D1-A50EA4A94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93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A2D695-C2B9-48F9-2F94-65709B67182F}"/>
              </a:ext>
            </a:extLst>
          </p:cNvPr>
          <p:cNvSpPr txBox="1"/>
          <p:nvPr/>
        </p:nvSpPr>
        <p:spPr>
          <a:xfrm>
            <a:off x="1436914" y="671804"/>
            <a:ext cx="99147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3d printed structure :- It is my structure. Which is printed with a </a:t>
            </a:r>
          </a:p>
          <a:p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printer. It is a three dimensional printer.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141DF44A-630B-3C33-4AA5-7B897C45A5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2998608"/>
                  </p:ext>
                </p:extLst>
              </p:nvPr>
            </p:nvGraphicFramePr>
            <p:xfrm>
              <a:off x="7026001" y="3025051"/>
              <a:ext cx="4167559" cy="22074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167559" cy="2207474"/>
                    </a:xfrm>
                    <a:prstGeom prst="rect">
                      <a:avLst/>
                    </a:prstGeom>
                  </am3d:spPr>
                  <am3d:camera>
                    <am3d:pos x="0" y="0" z="680090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67" d="1000000"/>
                    <am3d:preTrans dx="-18306265" dy="-9791518" dz="930766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283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141DF44A-630B-3C33-4AA5-7B897C45A5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6001" y="3025051"/>
                <a:ext cx="4167559" cy="2207474"/>
              </a:xfrm>
              <a:prstGeom prst="rect">
                <a:avLst/>
              </a:prstGeom>
            </p:spPr>
          </p:pic>
        </mc:Fallback>
      </mc:AlternateContent>
      <p:pic>
        <p:nvPicPr>
          <p:cNvPr id="8196" name="Picture 4" descr="See the source image">
            <a:extLst>
              <a:ext uri="{FF2B5EF4-FFF2-40B4-BE49-F238E27FC236}">
                <a16:creationId xmlns:a16="http://schemas.microsoft.com/office/drawing/2014/main" id="{F5774234-AAE4-1AB6-B80E-AD82F1260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98" y="4128788"/>
            <a:ext cx="4534677" cy="261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86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B36C23BA-2EA2-CF03-2C71-7964454C1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F62A10-59DF-EF0E-13AB-25CDC519F776}"/>
              </a:ext>
            </a:extLst>
          </p:cNvPr>
          <p:cNvSpPr txBox="1"/>
          <p:nvPr/>
        </p:nvSpPr>
        <p:spPr>
          <a:xfrm>
            <a:off x="1071130" y="587829"/>
            <a:ext cx="10049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6. And the last one is my Jarvis that is made in python programming</a:t>
            </a:r>
          </a:p>
          <a:p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Language By </a:t>
            </a:r>
            <a:r>
              <a:rPr lang="en-IN" sz="2800" dirty="0" err="1">
                <a:solidFill>
                  <a:schemeClr val="bg1">
                    <a:lumMod val="95000"/>
                  </a:schemeClr>
                </a:solidFill>
              </a:rPr>
              <a:t>Rounak</a:t>
            </a: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. It helps me to speak.</a:t>
            </a:r>
          </a:p>
        </p:txBody>
      </p:sp>
    </p:spTree>
    <p:extLst>
      <p:ext uri="{BB962C8B-B14F-4D97-AF65-F5344CB8AC3E}">
        <p14:creationId xmlns:p14="http://schemas.microsoft.com/office/powerpoint/2010/main" val="3832772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514</Words>
  <Application>Microsoft Office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Bradley Hand ITC</vt:lpstr>
      <vt:lpstr>Calibri</vt:lpstr>
      <vt:lpstr>Calibri Light</vt:lpstr>
      <vt:lpstr>Office Theme</vt:lpstr>
      <vt:lpstr>Spider robot model</vt:lpstr>
      <vt:lpstr>Hi! My name is Agent spidy 1 21.</vt:lpstr>
      <vt:lpstr>My Components:-</vt:lpstr>
      <vt:lpstr>Lets briefly Know about some components:-</vt:lpstr>
      <vt:lpstr>.</vt:lpstr>
      <vt:lpstr>PowerPoint Presentation</vt:lpstr>
      <vt:lpstr>PowerPoint Presentation</vt:lpstr>
      <vt:lpstr>PowerPoint Presentation</vt:lpstr>
      <vt:lpstr>PowerPoint Presentation</vt:lpstr>
      <vt:lpstr>Our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Spider robot model</dc:title>
  <dc:creator>Suchi Kumari</dc:creator>
  <cp:lastModifiedBy>Suchi Kumari</cp:lastModifiedBy>
  <cp:revision>6</cp:revision>
  <dcterms:created xsi:type="dcterms:W3CDTF">2022-08-10T17:42:53Z</dcterms:created>
  <dcterms:modified xsi:type="dcterms:W3CDTF">2022-08-12T17:46:12Z</dcterms:modified>
</cp:coreProperties>
</file>